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950" r:id="rId2"/>
    <p:sldId id="1055" r:id="rId3"/>
    <p:sldId id="1070" r:id="rId4"/>
    <p:sldId id="1071" r:id="rId5"/>
    <p:sldId id="1072" r:id="rId6"/>
    <p:sldId id="488" r:id="rId7"/>
    <p:sldId id="489" r:id="rId8"/>
    <p:sldId id="1056" r:id="rId9"/>
    <p:sldId id="1081" r:id="rId10"/>
    <p:sldId id="1082" r:id="rId11"/>
    <p:sldId id="1083" r:id="rId12"/>
    <p:sldId id="421" r:id="rId13"/>
    <p:sldId id="542" r:id="rId14"/>
    <p:sldId id="543" r:id="rId15"/>
    <p:sldId id="482" r:id="rId16"/>
    <p:sldId id="651" r:id="rId17"/>
    <p:sldId id="1059" r:id="rId18"/>
    <p:sldId id="518" r:id="rId19"/>
    <p:sldId id="519" r:id="rId20"/>
    <p:sldId id="520" r:id="rId21"/>
    <p:sldId id="521" r:id="rId22"/>
    <p:sldId id="522" r:id="rId23"/>
    <p:sldId id="524" r:id="rId24"/>
    <p:sldId id="1080" r:id="rId25"/>
    <p:sldId id="954" r:id="rId26"/>
    <p:sldId id="1010" r:id="rId27"/>
    <p:sldId id="1046" r:id="rId28"/>
    <p:sldId id="1032" r:id="rId29"/>
    <p:sldId id="1047" r:id="rId30"/>
    <p:sldId id="1044" r:id="rId31"/>
    <p:sldId id="1031" r:id="rId32"/>
    <p:sldId id="1043" r:id="rId33"/>
    <p:sldId id="956" r:id="rId34"/>
    <p:sldId id="1033" r:id="rId35"/>
    <p:sldId id="1069" r:id="rId36"/>
    <p:sldId id="953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61" autoAdjust="0"/>
    <p:restoredTop sz="82272" autoAdjust="0"/>
  </p:normalViewPr>
  <p:slideViewPr>
    <p:cSldViewPr>
      <p:cViewPr varScale="1">
        <p:scale>
          <a:sx n="92" d="100"/>
          <a:sy n="92" d="100"/>
        </p:scale>
        <p:origin x="1812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987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204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19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November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For Thou oh Lord art high above all the earth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Thou art exalted far above all gods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Thou oh Lord art high above all the earth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Thou art exalted far above all gods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4282801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exalt Thee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exalt Thee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exalt Thee oh Lord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084919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Cornerstone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6158927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Edward Mote | Eric </a:t>
            </a:r>
            <a:r>
              <a:rPr lang="en-GB" sz="1200" dirty="0" err="1">
                <a:solidFill>
                  <a:schemeClr val="bg1"/>
                </a:solidFill>
              </a:rPr>
              <a:t>Liljero</a:t>
            </a:r>
            <a:r>
              <a:rPr lang="en-GB" sz="1200" dirty="0">
                <a:solidFill>
                  <a:schemeClr val="bg1"/>
                </a:solidFill>
              </a:rPr>
              <a:t> | 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Reuben Morgan | William Batchelder Bradbury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Hillsong MP Songs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UK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2217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My hope is built on nothing less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Than Jesus' blood and righteousness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dare not trust the sweetest frame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But wholly trust in Jesus'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006420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54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764031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darkness seems to hide His face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rest on His unchanging grace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every high and stormy gale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729585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When He shall come with trumpet sound</a:t>
            </a:r>
          </a:p>
          <a:p>
            <a:r>
              <a:rPr lang="en-GB" sz="4800" dirty="0">
                <a:solidFill>
                  <a:schemeClr val="bg1"/>
                </a:solidFill>
              </a:rPr>
              <a:t>Oh may I then in Him be found</a:t>
            </a:r>
          </a:p>
          <a:p>
            <a:r>
              <a:rPr lang="en-GB" sz="4800" dirty="0">
                <a:solidFill>
                  <a:schemeClr val="bg1"/>
                </a:solidFill>
              </a:rPr>
              <a:t>Dressed in His righteousness alone</a:t>
            </a:r>
          </a:p>
          <a:p>
            <a:r>
              <a:rPr lang="en-GB" sz="4800" dirty="0">
                <a:solidFill>
                  <a:schemeClr val="bg1"/>
                </a:solidFill>
              </a:rPr>
              <a:t>Faultless stand before the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450336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Mourning Into Dancing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836046</a:t>
            </a:r>
          </a:p>
          <a:p>
            <a:r>
              <a:rPr lang="en-GB" sz="1200" dirty="0">
                <a:solidFill>
                  <a:schemeClr val="bg1"/>
                </a:solidFill>
              </a:rPr>
              <a:t>Tommy Walker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1992 Integrity's Praise!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He's turned my mourning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Into dancing again He's lifted my sorrows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I can't stay silent</a:t>
            </a:r>
          </a:p>
          <a:p>
            <a:r>
              <a:rPr lang="en-GB" sz="5400" dirty="0">
                <a:solidFill>
                  <a:schemeClr val="bg1"/>
                </a:solidFill>
              </a:rPr>
              <a:t>I must sing for His joy has come (woah)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Where there once was only hurt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gave His healing hand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 there once was only pain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brought comfort like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feel the sweetness of His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Piercing my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see the bright and morning sun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As it ushers in His joyful gladness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365095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You've turned my mourning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Into dancing again You've lifted my sorrows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I can't stay silent</a:t>
            </a:r>
          </a:p>
          <a:p>
            <a:r>
              <a:rPr lang="en-GB" sz="5400" dirty="0">
                <a:solidFill>
                  <a:schemeClr val="bg1"/>
                </a:solidFill>
              </a:rPr>
              <a:t>I must sing for Your joy has come (whoa)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878598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Where there once was only hurt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gave Your healing hand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 there once was only pain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brought comfort like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feel the sweetness of Your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Piercing my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see the bright and morning sun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As it ushers in Your joyful gladness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23061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Your anger lasts</a:t>
            </a:r>
          </a:p>
          <a:p>
            <a:r>
              <a:rPr lang="en-GB" sz="5400" dirty="0">
                <a:solidFill>
                  <a:schemeClr val="bg1"/>
                </a:solidFill>
              </a:rPr>
              <a:t>For a moment in time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But Your </a:t>
            </a:r>
            <a:r>
              <a:rPr lang="en-GB" sz="5400" dirty="0" err="1">
                <a:solidFill>
                  <a:schemeClr val="bg1"/>
                </a:solidFill>
              </a:rPr>
              <a:t>favor</a:t>
            </a:r>
            <a:r>
              <a:rPr lang="en-GB" sz="5400" dirty="0">
                <a:solidFill>
                  <a:schemeClr val="bg1"/>
                </a:solidFill>
              </a:rPr>
              <a:t> is here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will be on me for all my lifetime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4913717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76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67CFA0-A95E-9360-2CBA-AACF388E4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98403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14464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154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Endless Praise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7183423</a:t>
            </a:r>
          </a:p>
          <a:p>
            <a:r>
              <a:rPr lang="en-GB" sz="1200" dirty="0">
                <a:solidFill>
                  <a:schemeClr val="bg1"/>
                </a:solidFill>
              </a:rPr>
              <a:t>Charity Gayle | Crystal Yates | David Gentiles | Ryan Kennedy | Steven </a:t>
            </a:r>
            <a:r>
              <a:rPr lang="en-GB" sz="1200" dirty="0" err="1">
                <a:solidFill>
                  <a:schemeClr val="bg1"/>
                </a:solidFill>
              </a:rPr>
              <a:t>Musso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Awaken Love Music; </a:t>
            </a:r>
            <a:r>
              <a:rPr lang="en-GB" sz="1200" dirty="0" err="1">
                <a:solidFill>
                  <a:schemeClr val="bg1"/>
                </a:solidFill>
              </a:rPr>
              <a:t>ComissionMusic</a:t>
            </a:r>
            <a:r>
              <a:rPr lang="en-GB" sz="1200" dirty="0">
                <a:solidFill>
                  <a:schemeClr val="bg1"/>
                </a:solidFill>
              </a:rPr>
              <a:t>; Come Up Kings Publishing; Gather House Music; Steven </a:t>
            </a:r>
            <a:r>
              <a:rPr lang="en-GB" sz="1200" dirty="0" err="1">
                <a:solidFill>
                  <a:schemeClr val="bg1"/>
                </a:solidFill>
              </a:rPr>
              <a:t>Musso</a:t>
            </a:r>
            <a:r>
              <a:rPr lang="en-GB" sz="1200" dirty="0">
                <a:solidFill>
                  <a:schemeClr val="bg1"/>
                </a:solidFill>
              </a:rPr>
              <a:t>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8222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627962-61FC-CD75-49A4-ECF3D1517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698" y="0"/>
            <a:ext cx="48306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905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D59A3D-EBF2-DF17-F33F-C5D07B74B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368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C233-7EE9-99E8-BE6F-9FDE70896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FB1DF-2419-22DF-01DE-20F324D5F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E41B3B-7004-1434-BF11-D97AC1953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907" y="0"/>
            <a:ext cx="4884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90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4440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18843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can’t wait for eternity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Join the song they're already singing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are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Just to bow down before Your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See Your face I’ll cry out because You’re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are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877246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987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Jesus, King of Kings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Jesus, Majesty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031178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Standing with those who have heard well done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Proclaiming forever that You’re the One who’s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Faithful </a:t>
            </a:r>
            <a:r>
              <a:rPr lang="en-GB" sz="3600" dirty="0" err="1">
                <a:solidFill>
                  <a:schemeClr val="bg1"/>
                </a:solidFill>
              </a:rPr>
              <a:t>faithful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faithful</a:t>
            </a:r>
            <a:r>
              <a:rPr lang="en-GB" sz="3600" dirty="0">
                <a:solidFill>
                  <a:schemeClr val="bg1"/>
                </a:solidFill>
              </a:rPr>
              <a:t> are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can we give You but endless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heavens roar as we shout Your name is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</a:t>
            </a:r>
            <a:r>
              <a:rPr lang="en-GB" sz="3600" dirty="0" err="1">
                <a:solidFill>
                  <a:schemeClr val="bg1"/>
                </a:solidFill>
              </a:rPr>
              <a:t>Jesus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Jesus</a:t>
            </a:r>
            <a:r>
              <a:rPr lang="en-GB" sz="3600" dirty="0">
                <a:solidFill>
                  <a:schemeClr val="bg1"/>
                </a:solidFill>
              </a:rPr>
              <a:t> You are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661378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Worthy </a:t>
            </a:r>
            <a:r>
              <a:rPr lang="en-GB" sz="4400" dirty="0" err="1">
                <a:solidFill>
                  <a:schemeClr val="bg1"/>
                </a:solidFill>
              </a:rPr>
              <a:t>worthy</a:t>
            </a:r>
            <a:r>
              <a:rPr lang="en-GB" sz="4400" dirty="0">
                <a:solidFill>
                  <a:schemeClr val="bg1"/>
                </a:solidFill>
              </a:rPr>
              <a:t> </a:t>
            </a:r>
            <a:r>
              <a:rPr lang="en-GB" sz="4400" dirty="0" err="1">
                <a:solidFill>
                  <a:schemeClr val="bg1"/>
                </a:solidFill>
              </a:rPr>
              <a:t>worthy</a:t>
            </a:r>
            <a:r>
              <a:rPr lang="en-GB" sz="4400" dirty="0">
                <a:solidFill>
                  <a:schemeClr val="bg1"/>
                </a:solidFill>
              </a:rPr>
              <a:t>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Another glimpse of glory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sing once more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Worthy </a:t>
            </a:r>
            <a:r>
              <a:rPr lang="en-GB" sz="4400" dirty="0" err="1">
                <a:solidFill>
                  <a:schemeClr val="bg1"/>
                </a:solidFill>
              </a:rPr>
              <a:t>worthy</a:t>
            </a:r>
            <a:r>
              <a:rPr lang="en-GB" sz="4400" dirty="0">
                <a:solidFill>
                  <a:schemeClr val="bg1"/>
                </a:solidFill>
              </a:rPr>
              <a:t> </a:t>
            </a:r>
            <a:r>
              <a:rPr lang="en-GB" sz="4400" dirty="0" err="1">
                <a:solidFill>
                  <a:schemeClr val="bg1"/>
                </a:solidFill>
              </a:rPr>
              <a:t>worthy</a:t>
            </a:r>
            <a:r>
              <a:rPr lang="en-GB" sz="4400" dirty="0">
                <a:solidFill>
                  <a:schemeClr val="bg1"/>
                </a:solidFill>
              </a:rPr>
              <a:t>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Forever (forever)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646948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50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I Exalt Thee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17803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Pete Sanchez Jr.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1977 Sanchez, Pete, Jr. (Admin. by Gabriel Music, Inc.)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516482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8047</TotalTime>
  <Words>708</Words>
  <Application>Microsoft Office PowerPoint</Application>
  <PresentationFormat>On-screen Show (4:3)</PresentationFormat>
  <Paragraphs>129</Paragraphs>
  <Slides>36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413</cp:revision>
  <dcterms:created xsi:type="dcterms:W3CDTF">2019-09-23T12:06:27Z</dcterms:created>
  <dcterms:modified xsi:type="dcterms:W3CDTF">2023-11-13T10:20:26Z</dcterms:modified>
</cp:coreProperties>
</file>

<file path=docProps/thumbnail.jpeg>
</file>